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9" d="100"/>
          <a:sy n="89" d="100"/>
        </p:scale>
        <p:origin x="621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33E8CB8-94B1-4A8B-A192-99A1285C4AD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E888-1395-409F-A05B-01AE3D8EDA12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94781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8CB8-94B1-4A8B-A192-99A1285C4AD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E888-1395-409F-A05B-01AE3D8ED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82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8CB8-94B1-4A8B-A192-99A1285C4AD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E888-1395-409F-A05B-01AE3D8EDA1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706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8CB8-94B1-4A8B-A192-99A1285C4AD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E888-1395-409F-A05B-01AE3D8ED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10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8CB8-94B1-4A8B-A192-99A1285C4AD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E888-1395-409F-A05B-01AE3D8EDA12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0881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8CB8-94B1-4A8B-A192-99A1285C4AD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E888-1395-409F-A05B-01AE3D8ED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8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8CB8-94B1-4A8B-A192-99A1285C4AD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E888-1395-409F-A05B-01AE3D8ED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706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8CB8-94B1-4A8B-A192-99A1285C4AD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E888-1395-409F-A05B-01AE3D8ED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58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8CB8-94B1-4A8B-A192-99A1285C4AD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E888-1395-409F-A05B-01AE3D8ED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80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8CB8-94B1-4A8B-A192-99A1285C4AD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E888-1395-409F-A05B-01AE3D8ED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194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8CB8-94B1-4A8B-A192-99A1285C4AD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E888-1395-409F-A05B-01AE3D8EDA1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939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33E8CB8-94B1-4A8B-A192-99A1285C4AD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B9FE888-1395-409F-A05B-01AE3D8EDA1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7022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OGDI </a:t>
            </a:r>
            <a:r>
              <a:rPr lang="en-US" dirty="0" smtClean="0"/>
              <a:t>2015</a:t>
            </a:r>
            <a:br>
              <a:rPr lang="en-US" dirty="0" smtClean="0"/>
            </a:br>
            <a:r>
              <a:rPr lang="en-US" dirty="0" smtClean="0"/>
              <a:t>Institute </a:t>
            </a:r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Saturday, July 25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57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Staff</a:t>
            </a:r>
          </a:p>
          <a:p>
            <a:r>
              <a:rPr lang="en-US" dirty="0" smtClean="0"/>
              <a:t>Student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43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Don’t Do Anything Stupid</a:t>
            </a:r>
          </a:p>
          <a:p>
            <a:r>
              <a:rPr lang="en-US" dirty="0" smtClean="0"/>
              <a:t>Don’t Go Anywhere Not Specified in the Schedule</a:t>
            </a:r>
          </a:p>
          <a:p>
            <a:r>
              <a:rPr lang="en-US" dirty="0" smtClean="0"/>
              <a:t>Stay in Contact With Staff, Keep Someone Apprised of Your Whereabouts During Work Time</a:t>
            </a:r>
          </a:p>
          <a:p>
            <a:r>
              <a:rPr lang="en-US" dirty="0" smtClean="0"/>
              <a:t>Do Not Leave the Campus</a:t>
            </a:r>
          </a:p>
          <a:p>
            <a:r>
              <a:rPr lang="en-US" dirty="0" smtClean="0"/>
              <a:t>Do Not Leave for the Day Without Checking Out With Staff</a:t>
            </a:r>
          </a:p>
          <a:p>
            <a:r>
              <a:rPr lang="en-US" dirty="0" smtClean="0"/>
              <a:t>Communicate Any Absences/Etc. As Soon As Possible—Check in When You Return</a:t>
            </a:r>
          </a:p>
          <a:p>
            <a:r>
              <a:rPr lang="en-US" dirty="0" smtClean="0"/>
              <a:t>Be On Time</a:t>
            </a:r>
          </a:p>
          <a:p>
            <a:r>
              <a:rPr lang="en-US" dirty="0" smtClean="0"/>
              <a:t>Behave Like Adults, Be Treated Like Adults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591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Nomz</a:t>
            </a:r>
            <a:r>
              <a:rPr lang="en-US" dirty="0" smtClean="0"/>
              <a:t> (Food)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Screw Up Your Schedule</a:t>
            </a:r>
          </a:p>
          <a:p>
            <a:r>
              <a:rPr lang="en-US" dirty="0" smtClean="0"/>
              <a:t>Be Polite and Considerate</a:t>
            </a:r>
          </a:p>
          <a:p>
            <a:r>
              <a:rPr lang="en-US" dirty="0" smtClean="0"/>
              <a:t>Carson Cafeteria Hours:</a:t>
            </a:r>
          </a:p>
          <a:p>
            <a:pPr lvl="1"/>
            <a:r>
              <a:rPr lang="en-US" dirty="0" smtClean="0"/>
              <a:t>Breakfast—7:00-9:30</a:t>
            </a:r>
          </a:p>
          <a:p>
            <a:pPr lvl="1"/>
            <a:r>
              <a:rPr lang="en-US" dirty="0" smtClean="0"/>
              <a:t>Lunch—11:00-2:00</a:t>
            </a:r>
          </a:p>
          <a:p>
            <a:pPr lvl="1"/>
            <a:r>
              <a:rPr lang="en-US" dirty="0" smtClean="0"/>
              <a:t>Dinner—5:00-8:00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1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 Track of your Stuff</a:t>
            </a:r>
          </a:p>
          <a:p>
            <a:r>
              <a:rPr lang="en-US" dirty="0" smtClean="0"/>
              <a:t>Be Respectful and Clean</a:t>
            </a:r>
          </a:p>
          <a:p>
            <a:r>
              <a:rPr lang="en-US" dirty="0" smtClean="0"/>
              <a:t>Keep Track of your </a:t>
            </a:r>
            <a:r>
              <a:rPr lang="en-US" dirty="0" smtClean="0"/>
              <a:t>Keys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93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Debate 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Come Ready to Learn, Be Active and Involved—You Will Get From This What You Make of it</a:t>
            </a:r>
          </a:p>
          <a:p>
            <a:r>
              <a:rPr lang="en-US" dirty="0" smtClean="0"/>
              <a:t>Come Adequately Supplied for the day</a:t>
            </a:r>
          </a:p>
          <a:p>
            <a:r>
              <a:rPr lang="en-US" dirty="0" smtClean="0"/>
              <a:t>Work Hard, Play Hard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576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this stuff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Either on a piece of paper or a document you can jump/email to us, indicate the following:</a:t>
            </a:r>
            <a:endParaRPr lang="en-US" dirty="0"/>
          </a:p>
          <a:p>
            <a:r>
              <a:rPr lang="en-US" dirty="0" smtClean="0"/>
              <a:t>1) Name</a:t>
            </a:r>
          </a:p>
          <a:p>
            <a:r>
              <a:rPr lang="en-US" dirty="0" smtClean="0"/>
              <a:t>2) School</a:t>
            </a:r>
          </a:p>
          <a:p>
            <a:r>
              <a:rPr lang="en-US" dirty="0" smtClean="0"/>
              <a:t>3) Debate experience</a:t>
            </a:r>
          </a:p>
          <a:p>
            <a:r>
              <a:rPr lang="en-US" dirty="0" smtClean="0"/>
              <a:t>4) Do you have a computer with you at camp</a:t>
            </a:r>
          </a:p>
          <a:p>
            <a:r>
              <a:rPr lang="en-US" dirty="0" smtClean="0"/>
              <a:t>5) Do you have a cellphone with you? What is the number?</a:t>
            </a:r>
          </a:p>
          <a:p>
            <a:r>
              <a:rPr lang="en-US" dirty="0" smtClean="0"/>
              <a:t>6) What was your favorite affirmative argument/piece that you gave last year? Describe it briefly, explain why you liked it.</a:t>
            </a:r>
          </a:p>
          <a:p>
            <a:r>
              <a:rPr lang="en-US" dirty="0" smtClean="0"/>
              <a:t>7) What thoughts have you had about upcoming topics or strategies for this year?</a:t>
            </a:r>
          </a:p>
          <a:p>
            <a:r>
              <a:rPr lang="en-US" dirty="0" smtClean="0"/>
              <a:t>8) Specifically, what do you want to get better at here at the OGDI?</a:t>
            </a:r>
          </a:p>
          <a:p>
            <a:r>
              <a:rPr lang="en-US" dirty="0" smtClean="0"/>
              <a:t>9) Describe a significant mistake you have made in a debate or speech round? </a:t>
            </a:r>
          </a:p>
          <a:p>
            <a:r>
              <a:rPr lang="en-US" dirty="0" smtClean="0"/>
              <a:t>10) Describe an instance of substantial success that has occurred for you in a debate or speech round?</a:t>
            </a:r>
          </a:p>
          <a:p>
            <a:r>
              <a:rPr lang="en-US" dirty="0" smtClean="0"/>
              <a:t>11) What are your goals for the upcoming season?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76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495</TotalTime>
  <Words>306</Words>
  <Application>Microsoft Office PowerPoint</Application>
  <PresentationFormat>Widescreen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Tw Cen MT</vt:lpstr>
      <vt:lpstr>Tw Cen MT Condensed</vt:lpstr>
      <vt:lpstr>Wingdings 3</vt:lpstr>
      <vt:lpstr>Integral</vt:lpstr>
      <vt:lpstr>OGDI 2015 Institute Introduction</vt:lpstr>
      <vt:lpstr>Introductions</vt:lpstr>
      <vt:lpstr>General Rules</vt:lpstr>
      <vt:lpstr>Nomz (Food)</vt:lpstr>
      <vt:lpstr>Dorms</vt:lpstr>
      <vt:lpstr>Debate Logistics</vt:lpstr>
      <vt:lpstr>Write this stuff down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OGDI 2014 Institute Introduction</dc:title>
  <dc:creator>Mike Baxter-Kauf</dc:creator>
  <cp:lastModifiedBy>Mike Baxter-Kauf</cp:lastModifiedBy>
  <cp:revision>7</cp:revision>
  <dcterms:created xsi:type="dcterms:W3CDTF">2014-08-02T00:37:19Z</dcterms:created>
  <dcterms:modified xsi:type="dcterms:W3CDTF">2015-07-26T01:15:58Z</dcterms:modified>
</cp:coreProperties>
</file>